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ira Mono Medium" panose="020B0609050000020004" pitchFamily="49" charset="0"/>
      <p:regular r:id="rId12"/>
    </p:embeddedFont>
    <p:embeddedFont>
      <p:font typeface="Fira Sans" panose="020B0503050000020004" pitchFamily="34" charset="0"/>
      <p:regular r:id="rId13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9209" autoAdjust="0"/>
  </p:normalViewPr>
  <p:slideViewPr>
    <p:cSldViewPr snapToGrid="0" snapToObjects="1">
      <p:cViewPr varScale="1">
        <p:scale>
          <a:sx n="83" d="100"/>
          <a:sy n="83" d="100"/>
        </p:scale>
        <p:origin x="10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436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8C0227-865F-2BA4-C40F-5AB4B453B1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454385-AA1D-9B70-AC8D-F979D8EAE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D2D2E-713D-475C-9694-521844532408}" type="datetimeFigureOut">
              <a:rPr lang="tr-TR" smtClean="0"/>
              <a:t>11.04.2025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2FE53-0DF3-2B94-60A1-EDF7EEF7C3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74258-036C-5A0D-86C8-B636510E7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2E855-A4CB-41A6-8258-43839D15851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16881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61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Çetin Boran Mesüm, and today I will be explaining what a sandwich attack is, why it is important, how it works, its implications, and how we can prevent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 basic logic of a sandwich attack is as follows:</a:t>
            </a:r>
          </a:p>
          <a:p>
            <a:r>
              <a:rPr lang="en-US" dirty="0"/>
              <a:t>First, we perform </a:t>
            </a:r>
            <a:r>
              <a:rPr lang="en-US" b="1" dirty="0"/>
              <a:t>front-running</a:t>
            </a:r>
            <a:r>
              <a:rPr lang="en-US" dirty="0"/>
              <a:t>, buying before our target makes their transaction, which increases the price. Then, after our target completes their transaction, we perform </a:t>
            </a:r>
            <a:r>
              <a:rPr lang="en-US" b="1" dirty="0"/>
              <a:t>back-running</a:t>
            </a:r>
            <a:r>
              <a:rPr lang="en-US" dirty="0"/>
              <a:t> by selling at the elevated price. As a result, we profit from the difference between </a:t>
            </a:r>
            <a:r>
              <a:rPr lang="en-US" b="1" dirty="0"/>
              <a:t>back-running</a:t>
            </a:r>
            <a:r>
              <a:rPr lang="en-US" dirty="0"/>
              <a:t> and </a:t>
            </a:r>
            <a:r>
              <a:rPr lang="en-US" b="1" dirty="0"/>
              <a:t>front-running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Slippage Tolerance Settings</a:t>
            </a:r>
            <a:r>
              <a:rPr lang="en-US" dirty="0"/>
              <a:t>: This setting allows you to accept a certain percentage of price slippage during a transaction. If the price changes too much, the transaction is canceled.</a:t>
            </a:r>
          </a:p>
          <a:p>
            <a:pPr>
              <a:buNone/>
            </a:pPr>
            <a:endParaRPr lang="tr-TR" b="1" dirty="0"/>
          </a:p>
          <a:p>
            <a:pPr>
              <a:buNone/>
            </a:pPr>
            <a:r>
              <a:rPr lang="en-US" b="1" dirty="0"/>
              <a:t>DEXs with Anti-Front-Running Mechanisms</a:t>
            </a:r>
            <a:r>
              <a:rPr lang="en-US" dirty="0"/>
              <a:t>: These mechanisms prevent attackers from manipulating transactions by buying or selling before the target user, ensuring fair transactions.</a:t>
            </a:r>
          </a:p>
          <a:p>
            <a:endParaRPr lang="tr-TR" b="1" dirty="0"/>
          </a:p>
          <a:p>
            <a:r>
              <a:rPr lang="en-US" b="1" dirty="0"/>
              <a:t>Monitor Transaction Execution and Price Impact</a:t>
            </a:r>
            <a:r>
              <a:rPr lang="en-US" dirty="0"/>
              <a:t>: This helps track whether a transaction is successfully completed and monitors how much the price changes during the process, avoiding unexpected price fluctuations.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Sandwich Attacks in DeFi: A Deep Dive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42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explores security vulnerabilities in Decentralized Finance (DeFi). We will highlight the risks of sandwich attacks on users.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is an educational presentation for understanding and preventing these attacks.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88449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What is a Sandwich Attack?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51007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Exploiting DEX Vulnerabilities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Sandwich attacks exploit vulnerabilities in decentralized exchanges (DEXs).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manipulate transaction order to profit at the user's expense.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Core Mechanics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attacks involve front-running and back-running a target transaction.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example, when a user buys tokens, the attacker inflates the price.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18178"/>
            <a:ext cx="9185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Why Sandwich Attacks Matter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80466"/>
            <a:ext cx="130428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50B+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5614868" y="5712262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Daily Trading Volume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026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DEXs handle over $50 billion in daily trading volume.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8207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impact of sandwich attacks can be significant due to the high volumes of transactions. The price manipulations can erode user confidence in DeFi.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34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How Sandwich Attacks Impact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963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03883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99632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Increased Slippage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84107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Increased slippage leads to higher purchase prices.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9963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303883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299632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Reduced Transaction Value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84107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Reduced value of transactions due to price manipulation.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4117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45425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411748"/>
            <a:ext cx="4080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Negative Impact on Trust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90216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Negative impact on trust and adoption of DeFi platforms.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6280190" y="65202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example, a user might lose $500 on a $1000 trade due to a sandwich attack.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8996601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Mechanics of a Sandwich Attack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Front-running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Attacker spots a pending transaction.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38148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Target Transaction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victim's trade to buy or sell tokens.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Back-running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Attacker sells after victim buys.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Profiting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Exploiter pockets the price difference.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484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Visualizing the Attack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31990" y="2733913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Initiate Buy Order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433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Victim initiates buy order.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86750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3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Front-running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Attacker's transaction inflates price.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25600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Higher Price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Victim executes at a higher price.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48187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Back-running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7690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Attacker dumps tokens.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093375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attacker profits from the price difference.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10205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Countermeasures and Prevention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Slippage Tolerance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39887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slippage tolerance settings.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3910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Anti-Front-Running DEXs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47705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DEXs with anti-front-running mechanisms.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47474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Monitor Transactions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49347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 transaction execution and price impact.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Consider using DEXs like CowSwap and UniswapX, which provide protection against front-running.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35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Conclusion: Staying Safe in DeFi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0131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1020604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Understand Risks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185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the risks of sandwich attacks.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0131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4912281" y="3128129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Implement Measures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618548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Implementing preventive measures for protection.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979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1020604" y="5024795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5152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Continuous learning and vigilance in the DeFi space.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600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Further education and security audits are valuable resources to stay protected.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569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Fira Mono Medium</vt:lpstr>
      <vt:lpstr>Arial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Çetin Boran Mesüm</cp:lastModifiedBy>
  <cp:revision>3</cp:revision>
  <dcterms:created xsi:type="dcterms:W3CDTF">2025-04-11T09:17:38Z</dcterms:created>
  <dcterms:modified xsi:type="dcterms:W3CDTF">2025-04-11T10:15:51Z</dcterms:modified>
</cp:coreProperties>
</file>